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795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4331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19165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52287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4537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9915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5399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398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4192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4553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37026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42BC5-DE51-4BB7-AA1A-CD1461EE6F4F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16A3-1107-4291-AA9B-98BE4D67FADA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95709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W" dirty="0" smtClean="0"/>
              <a:t>5L Onion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W" smtClean="0"/>
              <a:t>15.04.2016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5257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1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1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0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91075"/>
            <a:ext cx="3235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gravel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2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757" y="1590227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soil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3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8380" y="2967335"/>
            <a:ext cx="6515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Poke planting stations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8380" y="4168174"/>
            <a:ext cx="4006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hen open lid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0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4235" y="2614795"/>
            <a:ext cx="4525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Plant and close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47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30055" y="1325822"/>
            <a:ext cx="5731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Materials and tools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42027" y="5049523"/>
            <a:ext cx="6307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drainage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6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1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40739" y="1017350"/>
            <a:ext cx="2108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Hinges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9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20231" y="257186"/>
            <a:ext cx="3585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Wire hinges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004193" y="848299"/>
            <a:ext cx="198303" cy="88134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706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</Words>
  <Application>Microsoft Office PowerPoint</Application>
  <PresentationFormat>Widescreen</PresentationFormat>
  <Paragraphs>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5L Onion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5LYL Onion Mark III</dc:title>
  <dc:creator>Mr Whitaker</dc:creator>
  <cp:lastModifiedBy>Mr Whitaker</cp:lastModifiedBy>
  <cp:revision>5</cp:revision>
  <dcterms:created xsi:type="dcterms:W3CDTF">2016-04-15T12:13:19Z</dcterms:created>
  <dcterms:modified xsi:type="dcterms:W3CDTF">2016-04-22T12:04:23Z</dcterms:modified>
</cp:coreProperties>
</file>